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bd27a982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bd27a982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ourboox.com/book-preview/10285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Л. Українка “Лісова пісня”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Електронний підручник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Посилання на  електронний підручник</a:t>
            </a:r>
            <a:endParaRPr b="1"/>
          </a:p>
        </p:txBody>
      </p:sp>
      <p:sp>
        <p:nvSpPr>
          <p:cNvPr id="61" name="Google Shape;61;p14">
            <a:hlinkClick r:id="rId3"/>
          </p:cNvPr>
          <p:cNvSpPr txBox="1"/>
          <p:nvPr/>
        </p:nvSpPr>
        <p:spPr>
          <a:xfrm>
            <a:off x="545025" y="1017725"/>
            <a:ext cx="69150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400"/>
              <a:t>https://www.ourboox.com/book-preview/1028521/</a:t>
            </a:r>
            <a:endParaRPr sz="3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